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Codec Pro" charset="1" panose="00000500000000000000"/>
      <p:regular r:id="rId16"/>
    </p:embeddedFont>
    <p:embeddedFont>
      <p:font typeface="Codec Pro Bold" charset="1" panose="00000600000000000000"/>
      <p:regular r:id="rId17"/>
    </p:embeddedFont>
    <p:embeddedFont>
      <p:font typeface="Codec Pro ExtraBold" charset="1" panose="00000700000000000000"/>
      <p:regular r:id="rId18"/>
    </p:embeddedFont>
    <p:embeddedFont>
      <p:font typeface="Codec Pro ExtraBold Bold" charset="1" panose="000009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D_joGsJAE.mp4" Type="http://schemas.openxmlformats.org/officeDocument/2006/relationships/video"/><Relationship Id="rId4" Target="../media/VAD_joGsJAE.mp4" Type="http://schemas.microsoft.com/office/2007/relationships/media"/></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11922">
            <a:off x="-2580076" y="5929969"/>
            <a:ext cx="24125500" cy="772016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998714" y="768114"/>
            <a:ext cx="521173" cy="521173"/>
          </a:xfrm>
          <a:prstGeom prst="rect">
            <a:avLst/>
          </a:prstGeom>
        </p:spPr>
      </p:pic>
      <p:grpSp>
        <p:nvGrpSpPr>
          <p:cNvPr name="Group 4" id="4"/>
          <p:cNvGrpSpPr/>
          <p:nvPr/>
        </p:nvGrpSpPr>
        <p:grpSpPr>
          <a:xfrm rot="0">
            <a:off x="1028700" y="1182931"/>
            <a:ext cx="16491186" cy="3095590"/>
            <a:chOff x="0" y="0"/>
            <a:chExt cx="21988249" cy="4127454"/>
          </a:xfrm>
        </p:grpSpPr>
        <p:sp>
          <p:nvSpPr>
            <p:cNvPr name="TextBox 5" id="5"/>
            <p:cNvSpPr txBox="true"/>
            <p:nvPr/>
          </p:nvSpPr>
          <p:spPr>
            <a:xfrm rot="0">
              <a:off x="0" y="-247650"/>
              <a:ext cx="21988249" cy="2678430"/>
            </a:xfrm>
            <a:prstGeom prst="rect">
              <a:avLst/>
            </a:prstGeom>
          </p:spPr>
          <p:txBody>
            <a:bodyPr anchor="t" rtlCol="false" tIns="0" lIns="0" bIns="0" rIns="0">
              <a:spAutoFit/>
            </a:bodyPr>
            <a:lstStyle/>
            <a:p>
              <a:pPr>
                <a:lnSpc>
                  <a:spcPts val="15119"/>
                </a:lnSpc>
              </a:pPr>
              <a:r>
                <a:rPr lang="en-US" sz="12000">
                  <a:solidFill>
                    <a:srgbClr val="D75B3F"/>
                  </a:solidFill>
                  <a:latin typeface="Codec Pro ExtraBold"/>
                </a:rPr>
                <a:t>Site web e-commerce</a:t>
              </a:r>
            </a:p>
          </p:txBody>
        </p:sp>
        <p:sp>
          <p:nvSpPr>
            <p:cNvPr name="TextBox 6" id="6"/>
            <p:cNvSpPr txBox="true"/>
            <p:nvPr/>
          </p:nvSpPr>
          <p:spPr>
            <a:xfrm rot="0">
              <a:off x="0" y="2604497"/>
              <a:ext cx="21988249" cy="1523155"/>
            </a:xfrm>
            <a:prstGeom prst="rect">
              <a:avLst/>
            </a:prstGeom>
          </p:spPr>
          <p:txBody>
            <a:bodyPr anchor="t" rtlCol="false" tIns="0" lIns="0" bIns="0" rIns="0">
              <a:spAutoFit/>
            </a:bodyPr>
            <a:lstStyle/>
            <a:p>
              <a:pPr>
                <a:lnSpc>
                  <a:spcPts val="8959"/>
                </a:lnSpc>
                <a:spcBef>
                  <a:spcPct val="0"/>
                </a:spcBef>
              </a:pPr>
              <a:r>
                <a:rPr lang="en-US" sz="6399">
                  <a:solidFill>
                    <a:srgbClr val="FFFFFF"/>
                  </a:solidFill>
                  <a:latin typeface="Codec Pro Bold"/>
                </a:rPr>
                <a:t>GunOwls</a:t>
              </a:r>
            </a:p>
          </p:txBody>
        </p:sp>
      </p:gr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33837">
            <a:off x="5276874" y="4761846"/>
            <a:ext cx="6545266" cy="5028203"/>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2982600">
            <a:off x="-1199366" y="-1737778"/>
            <a:ext cx="17141265" cy="20077617"/>
          </a:xfrm>
          <a:prstGeom prst="rect">
            <a:avLst/>
          </a:prstGeom>
        </p:spPr>
      </p:pic>
      <p:sp>
        <p:nvSpPr>
          <p:cNvPr name="AutoShape 3" id="3"/>
          <p:cNvSpPr/>
          <p:nvPr/>
        </p:nvSpPr>
        <p:spPr>
          <a:xfrm rot="0">
            <a:off x="1028702" y="5133975"/>
            <a:ext cx="10814567" cy="0"/>
          </a:xfrm>
          <a:prstGeom prst="line">
            <a:avLst/>
          </a:prstGeom>
          <a:ln cap="rnd" w="9525">
            <a:solidFill>
              <a:srgbClr val="FFFFFF"/>
            </a:solidFill>
            <a:prstDash val="solid"/>
            <a:headEnd type="none" len="sm" w="sm"/>
            <a:tailEnd type="none" len="sm" w="sm"/>
          </a:ln>
        </p:spPr>
      </p:sp>
      <p:sp>
        <p:nvSpPr>
          <p:cNvPr name="AutoShape 4" id="4"/>
          <p:cNvSpPr/>
          <p:nvPr/>
        </p:nvSpPr>
        <p:spPr>
          <a:xfrm rot="0">
            <a:off x="1028700" y="6904616"/>
            <a:ext cx="10814567" cy="0"/>
          </a:xfrm>
          <a:prstGeom prst="line">
            <a:avLst/>
          </a:prstGeom>
          <a:ln cap="rnd" w="9525">
            <a:solidFill>
              <a:srgbClr val="FFFFFF"/>
            </a:solidFill>
            <a:prstDash val="solid"/>
            <a:headEnd type="none" len="sm" w="sm"/>
            <a:tailEnd type="none" len="sm" w="sm"/>
          </a:ln>
        </p:spPr>
      </p:sp>
      <p:sp>
        <p:nvSpPr>
          <p:cNvPr name="AutoShape 5" id="5"/>
          <p:cNvSpPr/>
          <p:nvPr/>
        </p:nvSpPr>
        <p:spPr>
          <a:xfrm rot="0">
            <a:off x="1028702" y="8291506"/>
            <a:ext cx="10814567" cy="0"/>
          </a:xfrm>
          <a:prstGeom prst="line">
            <a:avLst/>
          </a:prstGeom>
          <a:ln cap="rnd" w="9525">
            <a:solidFill>
              <a:srgbClr val="FFFFFF"/>
            </a:solidFill>
            <a:prstDash val="solid"/>
            <a:headEnd type="none" len="sm" w="sm"/>
            <a:tailEnd type="none" len="sm" w="sm"/>
          </a:ln>
        </p:spPr>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830455" y="2454422"/>
            <a:ext cx="4428845" cy="4114800"/>
          </a:xfrm>
          <a:prstGeom prst="rect">
            <a:avLst/>
          </a:prstGeom>
        </p:spPr>
      </p:pic>
      <p:sp>
        <p:nvSpPr>
          <p:cNvPr name="TextBox 7" id="7"/>
          <p:cNvSpPr txBox="true"/>
          <p:nvPr/>
        </p:nvSpPr>
        <p:spPr>
          <a:xfrm rot="0">
            <a:off x="1028700" y="3521222"/>
            <a:ext cx="7926037" cy="990600"/>
          </a:xfrm>
          <a:prstGeom prst="rect">
            <a:avLst/>
          </a:prstGeom>
        </p:spPr>
        <p:txBody>
          <a:bodyPr anchor="t" rtlCol="false" tIns="0" lIns="0" bIns="0" rIns="0">
            <a:spAutoFit/>
          </a:bodyPr>
          <a:lstStyle/>
          <a:p>
            <a:pPr>
              <a:lnSpc>
                <a:spcPts val="7500"/>
              </a:lnSpc>
            </a:pPr>
            <a:r>
              <a:rPr lang="en-US" sz="5000">
                <a:solidFill>
                  <a:srgbClr val="D75B3F"/>
                </a:solidFill>
                <a:latin typeface="Codec Pro ExtraBold"/>
              </a:rPr>
              <a:t>Introduction</a:t>
            </a:r>
          </a:p>
        </p:txBody>
      </p:sp>
      <p:sp>
        <p:nvSpPr>
          <p:cNvPr name="TextBox 8" id="8"/>
          <p:cNvSpPr txBox="true"/>
          <p:nvPr/>
        </p:nvSpPr>
        <p:spPr>
          <a:xfrm rot="0">
            <a:off x="1028700" y="5103381"/>
            <a:ext cx="7926037" cy="990600"/>
          </a:xfrm>
          <a:prstGeom prst="rect">
            <a:avLst/>
          </a:prstGeom>
        </p:spPr>
        <p:txBody>
          <a:bodyPr anchor="t" rtlCol="false" tIns="0" lIns="0" bIns="0" rIns="0">
            <a:spAutoFit/>
          </a:bodyPr>
          <a:lstStyle/>
          <a:p>
            <a:pPr>
              <a:lnSpc>
                <a:spcPts val="7500"/>
              </a:lnSpc>
            </a:pPr>
            <a:r>
              <a:rPr lang="en-US" sz="5000">
                <a:solidFill>
                  <a:srgbClr val="D75B3F"/>
                </a:solidFill>
                <a:latin typeface="Codec Pro ExtraBold"/>
              </a:rPr>
              <a:t>Objectif</a:t>
            </a:r>
          </a:p>
        </p:txBody>
      </p:sp>
      <p:sp>
        <p:nvSpPr>
          <p:cNvPr name="TextBox 9" id="9"/>
          <p:cNvSpPr txBox="true"/>
          <p:nvPr/>
        </p:nvSpPr>
        <p:spPr>
          <a:xfrm rot="0">
            <a:off x="1028700" y="6685541"/>
            <a:ext cx="7926037" cy="990600"/>
          </a:xfrm>
          <a:prstGeom prst="rect">
            <a:avLst/>
          </a:prstGeom>
        </p:spPr>
        <p:txBody>
          <a:bodyPr anchor="t" rtlCol="false" tIns="0" lIns="0" bIns="0" rIns="0">
            <a:spAutoFit/>
          </a:bodyPr>
          <a:lstStyle/>
          <a:p>
            <a:pPr>
              <a:lnSpc>
                <a:spcPts val="7500"/>
              </a:lnSpc>
            </a:pPr>
            <a:r>
              <a:rPr lang="en-US" sz="5000">
                <a:solidFill>
                  <a:srgbClr val="D75B3F"/>
                </a:solidFill>
                <a:latin typeface="Codec Pro ExtraBold"/>
              </a:rPr>
              <a:t>Outils utilisé</a:t>
            </a:r>
          </a:p>
        </p:txBody>
      </p:sp>
      <p:sp>
        <p:nvSpPr>
          <p:cNvPr name="TextBox 10" id="10"/>
          <p:cNvSpPr txBox="true"/>
          <p:nvPr/>
        </p:nvSpPr>
        <p:spPr>
          <a:xfrm rot="0">
            <a:off x="1028700" y="8267700"/>
            <a:ext cx="7926037" cy="990600"/>
          </a:xfrm>
          <a:prstGeom prst="rect">
            <a:avLst/>
          </a:prstGeom>
        </p:spPr>
        <p:txBody>
          <a:bodyPr anchor="t" rtlCol="false" tIns="0" lIns="0" bIns="0" rIns="0">
            <a:spAutoFit/>
          </a:bodyPr>
          <a:lstStyle/>
          <a:p>
            <a:pPr>
              <a:lnSpc>
                <a:spcPts val="7500"/>
              </a:lnSpc>
            </a:pPr>
            <a:r>
              <a:rPr lang="en-US" sz="5000">
                <a:solidFill>
                  <a:srgbClr val="D75B3F"/>
                </a:solidFill>
                <a:latin typeface="Codec Pro ExtraBold"/>
              </a:rPr>
              <a:t>Conclusion</a:t>
            </a:r>
          </a:p>
        </p:txBody>
      </p:sp>
      <p:sp>
        <p:nvSpPr>
          <p:cNvPr name="TextBox 11" id="11"/>
          <p:cNvSpPr txBox="true"/>
          <p:nvPr/>
        </p:nvSpPr>
        <p:spPr>
          <a:xfrm rot="0">
            <a:off x="1028702" y="954312"/>
            <a:ext cx="6910589" cy="853441"/>
          </a:xfrm>
          <a:prstGeom prst="rect">
            <a:avLst/>
          </a:prstGeom>
        </p:spPr>
        <p:txBody>
          <a:bodyPr anchor="t" rtlCol="false" tIns="0" lIns="0" bIns="0" rIns="0">
            <a:spAutoFit/>
          </a:bodyPr>
          <a:lstStyle/>
          <a:p>
            <a:pPr>
              <a:lnSpc>
                <a:spcPts val="6239"/>
              </a:lnSpc>
            </a:pPr>
            <a:r>
              <a:rPr lang="en-US" sz="4799">
                <a:solidFill>
                  <a:srgbClr val="FFFFFF"/>
                </a:solidFill>
                <a:latin typeface="Codec Pro"/>
              </a:rPr>
              <a:t>PLAN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087585" y="-4278144"/>
            <a:ext cx="14155758" cy="13536444"/>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68114" y="768114"/>
            <a:ext cx="521173" cy="521173"/>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9838033" y="2909540"/>
            <a:ext cx="8449967" cy="4467920"/>
          </a:xfrm>
          <a:prstGeom prst="rect">
            <a:avLst/>
          </a:prstGeom>
        </p:spPr>
      </p:pic>
      <p:grpSp>
        <p:nvGrpSpPr>
          <p:cNvPr name="Group 5" id="5"/>
          <p:cNvGrpSpPr/>
          <p:nvPr/>
        </p:nvGrpSpPr>
        <p:grpSpPr>
          <a:xfrm rot="0">
            <a:off x="768114" y="4946172"/>
            <a:ext cx="7884435" cy="2904814"/>
            <a:chOff x="0" y="0"/>
            <a:chExt cx="10512580" cy="3873086"/>
          </a:xfrm>
        </p:grpSpPr>
        <p:sp>
          <p:nvSpPr>
            <p:cNvPr name="TextBox 6" id="6"/>
            <p:cNvSpPr txBox="true"/>
            <p:nvPr/>
          </p:nvSpPr>
          <p:spPr>
            <a:xfrm rot="0">
              <a:off x="0" y="2494500"/>
              <a:ext cx="10512580" cy="1378586"/>
            </a:xfrm>
            <a:prstGeom prst="rect">
              <a:avLst/>
            </a:prstGeom>
          </p:spPr>
          <p:txBody>
            <a:bodyPr anchor="t" rtlCol="false" tIns="0" lIns="0" bIns="0" rIns="0">
              <a:spAutoFit/>
            </a:bodyPr>
            <a:lstStyle/>
            <a:p>
              <a:pPr>
                <a:lnSpc>
                  <a:spcPts val="4199"/>
                </a:lnSpc>
              </a:pPr>
              <a:r>
                <a:rPr lang="en-US" sz="2799">
                  <a:solidFill>
                    <a:srgbClr val="FFFFFF"/>
                  </a:solidFill>
                  <a:latin typeface="Codec Pro"/>
                </a:rPr>
                <a:t>ce site web  est consacrer à la vente des fusils autorisé.</a:t>
              </a:r>
            </a:p>
          </p:txBody>
        </p:sp>
        <p:sp>
          <p:nvSpPr>
            <p:cNvPr name="TextBox 7" id="7"/>
            <p:cNvSpPr txBox="true"/>
            <p:nvPr/>
          </p:nvSpPr>
          <p:spPr>
            <a:xfrm rot="0">
              <a:off x="0" y="682327"/>
              <a:ext cx="10512580" cy="1527175"/>
            </a:xfrm>
            <a:prstGeom prst="rect">
              <a:avLst/>
            </a:prstGeom>
          </p:spPr>
          <p:txBody>
            <a:bodyPr anchor="t" rtlCol="false" tIns="0" lIns="0" bIns="0" rIns="0">
              <a:spAutoFit/>
            </a:bodyPr>
            <a:lstStyle/>
            <a:p>
              <a:pPr>
                <a:lnSpc>
                  <a:spcPts val="8459"/>
                </a:lnSpc>
              </a:pPr>
              <a:r>
                <a:rPr lang="en-US" sz="7049">
                  <a:solidFill>
                    <a:srgbClr val="D75B3F"/>
                  </a:solidFill>
                  <a:latin typeface="Codec Pro ExtraBold"/>
                </a:rPr>
                <a:t>Objectif</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a:off x="0" y="0"/>
              <a:ext cx="24384000" cy="13716000"/>
            </a:xfrm>
            <a:prstGeom prst="rect">
              <a:avLst/>
            </a:prstGeom>
          </p:spPr>
        </p:pic>
      </p:grpSp>
      <p:sp>
        <p:nvSpPr>
          <p:cNvPr name="TextBox 4" id="4"/>
          <p:cNvSpPr txBox="true"/>
          <p:nvPr/>
        </p:nvSpPr>
        <p:spPr>
          <a:xfrm rot="0">
            <a:off x="4812407" y="3581400"/>
            <a:ext cx="8663186" cy="1757688"/>
          </a:xfrm>
          <a:prstGeom prst="rect">
            <a:avLst/>
          </a:prstGeom>
        </p:spPr>
        <p:txBody>
          <a:bodyPr anchor="t" rtlCol="false" tIns="0" lIns="0" bIns="0" rIns="0">
            <a:spAutoFit/>
          </a:bodyPr>
          <a:lstStyle/>
          <a:p>
            <a:pPr algn="ctr">
              <a:lnSpc>
                <a:spcPts val="14419"/>
              </a:lnSpc>
            </a:pPr>
            <a:r>
              <a:rPr lang="en-US" sz="10299">
                <a:solidFill>
                  <a:srgbClr val="FFFFFF"/>
                </a:solidFill>
                <a:latin typeface="Open Sans Extra Bold"/>
              </a:rPr>
              <a:t>Outils utilisé</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7839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11922">
            <a:off x="-2580076" y="5929969"/>
            <a:ext cx="24125500" cy="772016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998714" y="768114"/>
            <a:ext cx="521173" cy="521173"/>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2802999" y="462028"/>
            <a:ext cx="11602435" cy="4628083"/>
          </a:xfrm>
          <a:prstGeom prst="rect">
            <a:avLst/>
          </a:prstGeom>
        </p:spPr>
      </p:pic>
      <p:sp>
        <p:nvSpPr>
          <p:cNvPr name="TextBox 5" id="5"/>
          <p:cNvSpPr txBox="true"/>
          <p:nvPr/>
        </p:nvSpPr>
        <p:spPr>
          <a:xfrm rot="0">
            <a:off x="0" y="5013911"/>
            <a:ext cx="18288000" cy="3313430"/>
          </a:xfrm>
          <a:prstGeom prst="rect">
            <a:avLst/>
          </a:prstGeom>
        </p:spPr>
        <p:txBody>
          <a:bodyPr anchor="t" rtlCol="false" tIns="0" lIns="0" bIns="0" rIns="0">
            <a:spAutoFit/>
          </a:bodyPr>
          <a:lstStyle/>
          <a:p>
            <a:pPr algn="ctr">
              <a:lnSpc>
                <a:spcPts val="5319"/>
              </a:lnSpc>
            </a:pPr>
            <a:r>
              <a:rPr lang="en-US" sz="3799">
                <a:solidFill>
                  <a:srgbClr val="FFFFFF"/>
                </a:solidFill>
                <a:latin typeface="Open Sans Light"/>
              </a:rPr>
              <a:t>Laragon est un environnement de développement Web dédié au système d’exploitation Windows. Il est accompagné de différentes technologies à savoir :</a:t>
            </a:r>
          </a:p>
          <a:p>
            <a:pPr algn="ctr" marL="820417" indent="-410209" lvl="1">
              <a:lnSpc>
                <a:spcPts val="5319"/>
              </a:lnSpc>
              <a:buFont typeface="Arial"/>
              <a:buChar char="•"/>
            </a:pPr>
            <a:r>
              <a:rPr lang="en-US" sz="3799">
                <a:solidFill>
                  <a:srgbClr val="FFFFFF"/>
                </a:solidFill>
                <a:latin typeface="Open Sans Light"/>
              </a:rPr>
              <a:t>NGINX / Apache (serveur web)</a:t>
            </a:r>
          </a:p>
          <a:p>
            <a:pPr algn="ctr" marL="820417" indent="-410209" lvl="1">
              <a:lnSpc>
                <a:spcPts val="5319"/>
              </a:lnSpc>
              <a:buFont typeface="Arial"/>
              <a:buChar char="•"/>
            </a:pPr>
            <a:r>
              <a:rPr lang="en-US" sz="3799">
                <a:solidFill>
                  <a:srgbClr val="FFFFFF"/>
                </a:solidFill>
                <a:latin typeface="Open Sans Light"/>
              </a:rPr>
              <a:t>PHP (langage interprété côté serveur)</a:t>
            </a:r>
          </a:p>
          <a:p>
            <a:pPr algn="ctr" marL="820421" indent="-410210" lvl="1">
              <a:lnSpc>
                <a:spcPts val="5320"/>
              </a:lnSpc>
              <a:buFont typeface="Arial"/>
              <a:buChar char="•"/>
            </a:pPr>
            <a:r>
              <a:rPr lang="en-US" sz="3800">
                <a:solidFill>
                  <a:srgbClr val="FFFFFF"/>
                </a:solidFill>
                <a:latin typeface="Open Sans Light"/>
              </a:rPr>
              <a:t>MySQL (base de données)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7839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998714" y="768114"/>
            <a:ext cx="521173" cy="521173"/>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4075154" y="-297732"/>
            <a:ext cx="10815040" cy="5840121"/>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3535684">
            <a:off x="-2567942" y="4142203"/>
            <a:ext cx="11141188" cy="10556276"/>
          </a:xfrm>
          <a:prstGeom prst="rect">
            <a:avLst/>
          </a:prstGeom>
        </p:spPr>
      </p:pic>
      <p:sp>
        <p:nvSpPr>
          <p:cNvPr name="TextBox 5" id="5"/>
          <p:cNvSpPr txBox="true"/>
          <p:nvPr/>
        </p:nvSpPr>
        <p:spPr>
          <a:xfrm rot="0">
            <a:off x="1367374" y="5067300"/>
            <a:ext cx="16230600" cy="1979930"/>
          </a:xfrm>
          <a:prstGeom prst="rect">
            <a:avLst/>
          </a:prstGeom>
        </p:spPr>
        <p:txBody>
          <a:bodyPr anchor="t" rtlCol="false" tIns="0" lIns="0" bIns="0" rIns="0">
            <a:spAutoFit/>
          </a:bodyPr>
          <a:lstStyle/>
          <a:p>
            <a:pPr algn="ctr" marL="820421" indent="-410210" lvl="1">
              <a:lnSpc>
                <a:spcPts val="5320"/>
              </a:lnSpc>
              <a:buFont typeface="Arial"/>
              <a:buChar char="•"/>
            </a:pPr>
            <a:r>
              <a:rPr lang="en-US" sz="3800">
                <a:solidFill>
                  <a:srgbClr val="FFFFFF"/>
                </a:solidFill>
                <a:latin typeface="Open Sans Light"/>
              </a:rPr>
              <a:t>WordPress est un système de gestion de contenu gratuit, libre et open-source. Ce logiciel écrit en PHP repose sur une base de données MySQL et est distribué par la fondation WordPress.org.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77839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506362">
            <a:off x="-166873" y="-4676771"/>
            <a:ext cx="16217017" cy="18775128"/>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998714" y="768114"/>
            <a:ext cx="521173" cy="521173"/>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5092923" y="768336"/>
            <a:ext cx="8102155" cy="4375164"/>
          </a:xfrm>
          <a:prstGeom prst="rect">
            <a:avLst/>
          </a:prstGeom>
        </p:spPr>
      </p:pic>
      <p:sp>
        <p:nvSpPr>
          <p:cNvPr name="TextBox 5" id="5"/>
          <p:cNvSpPr txBox="true"/>
          <p:nvPr/>
        </p:nvSpPr>
        <p:spPr>
          <a:xfrm rot="0">
            <a:off x="0" y="5013911"/>
            <a:ext cx="18288000" cy="2646680"/>
          </a:xfrm>
          <a:prstGeom prst="rect">
            <a:avLst/>
          </a:prstGeom>
        </p:spPr>
        <p:txBody>
          <a:bodyPr anchor="t" rtlCol="false" tIns="0" lIns="0" bIns="0" rIns="0">
            <a:spAutoFit/>
          </a:bodyPr>
          <a:lstStyle/>
          <a:p>
            <a:pPr algn="ctr" marL="820421" indent="-410210" lvl="1">
              <a:lnSpc>
                <a:spcPts val="5320"/>
              </a:lnSpc>
              <a:buFont typeface="Arial"/>
              <a:buChar char="•"/>
            </a:pPr>
            <a:r>
              <a:rPr lang="en-US" sz="3800">
                <a:solidFill>
                  <a:srgbClr val="FFFFFF"/>
                </a:solidFill>
                <a:latin typeface="Open Sans Light"/>
              </a:rPr>
              <a:t>PHP est principalement conçu pour servir de langage de script coté serveur, ce qui fait qu'il est capable de réaliser tout ce qu'un script CGI quelconque peut faire, comme collecter des données de formulaire, générer du contenu dynamique, ou gérer des cookies.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3535684">
            <a:off x="-2567942" y="4142203"/>
            <a:ext cx="11141188" cy="10556276"/>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5536746" y="2955674"/>
            <a:ext cx="7980095" cy="6498410"/>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5869193" y="894117"/>
            <a:ext cx="7315200" cy="206155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DAFLE7YWYpw</dc:identifier>
  <dcterms:modified xsi:type="dcterms:W3CDTF">2011-08-01T06:04:30Z</dcterms:modified>
  <cp:revision>1</cp:revision>
  <dc:title>Présentation Basique et Simple Élégant et Professionnel Noir Blanc Rouge</dc:title>
</cp:coreProperties>
</file>